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2" Type="http://schemas.openxmlformats.org/officeDocument/2006/relationships/slide" Target="slides/slide7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d036b6538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d036b6538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d036b65388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d036b6538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d036b65388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d036b65388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d036b65388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d036b65388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d03a506dc0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d03a506dc0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d03a506dc0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d03a506dc0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 title="Screenshot 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63" y="372950"/>
            <a:ext cx="8979874" cy="477055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0" y="0"/>
            <a:ext cx="6657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1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4" name="Google Shape;64;p14" title="Screenshot 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4373" y="445025"/>
            <a:ext cx="8575253" cy="4555601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110975" y="0"/>
            <a:ext cx="6657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2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 title="Screenshot 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67925" y="247350"/>
            <a:ext cx="4608149" cy="489615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5"/>
          <p:cNvSpPr txBox="1"/>
          <p:nvPr/>
        </p:nvSpPr>
        <p:spPr>
          <a:xfrm>
            <a:off x="129450" y="0"/>
            <a:ext cx="6657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3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8" name="Google Shape;78;p16" title="Screenshot 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4378" y="445025"/>
            <a:ext cx="8575248" cy="4555601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6"/>
          <p:cNvSpPr txBox="1"/>
          <p:nvPr/>
        </p:nvSpPr>
        <p:spPr>
          <a:xfrm>
            <a:off x="284375" y="0"/>
            <a:ext cx="6657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4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6" name="Google Shape;86;p17" title="Screenshot 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445031"/>
            <a:ext cx="8520600" cy="452656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7"/>
          <p:cNvSpPr txBox="1"/>
          <p:nvPr/>
        </p:nvSpPr>
        <p:spPr>
          <a:xfrm>
            <a:off x="311700" y="0"/>
            <a:ext cx="6657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8" title="Screenshot 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0100" y="209475"/>
            <a:ext cx="4643801" cy="4934026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8"/>
          <p:cNvSpPr txBox="1"/>
          <p:nvPr/>
        </p:nvSpPr>
        <p:spPr>
          <a:xfrm>
            <a:off x="248000" y="0"/>
            <a:ext cx="6645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6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0" name="Google Shape;100;p19" title="Screenshot 7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125" y="445025"/>
            <a:ext cx="8459750" cy="449425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9"/>
          <p:cNvSpPr txBox="1"/>
          <p:nvPr/>
        </p:nvSpPr>
        <p:spPr>
          <a:xfrm>
            <a:off x="342125" y="0"/>
            <a:ext cx="6657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7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