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bc6955d6c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bc6955d6c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bc6955d6c2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bc6955d6c2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bc6955d6c2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bc6955d6c2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bc6955d6c2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bc6955d6c2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bc6955d6c2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bc6955d6c2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bc6955d6c2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bc6955d6c2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bc6955d6c2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bc6955d6c2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bc6955d6c2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bc6955d6c2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Screenshot #1</a:t>
            </a:r>
            <a:endParaRPr/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000" y="438750"/>
            <a:ext cx="8856010" cy="4704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Screenshot #2</a:t>
            </a:r>
            <a:endParaRPr/>
          </a:p>
        </p:txBody>
      </p:sp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000" y="438750"/>
            <a:ext cx="8856010" cy="4704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Screenshot #3</a:t>
            </a:r>
            <a:endParaRPr/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000" y="438750"/>
            <a:ext cx="8856010" cy="4704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Screenshot #4</a:t>
            </a:r>
            <a:endParaRPr/>
          </a:p>
        </p:txBody>
      </p:sp>
      <p:pic>
        <p:nvPicPr>
          <p:cNvPr id="73" name="Google Shape;7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86438"/>
            <a:ext cx="9144000" cy="27706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Screenshot #5</a:t>
            </a:r>
            <a:endParaRPr/>
          </a:p>
        </p:txBody>
      </p:sp>
      <p:pic>
        <p:nvPicPr>
          <p:cNvPr id="79" name="Google Shape;79;p17" title="Screenshot 5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5925" y="493925"/>
            <a:ext cx="8752147" cy="4649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Screenshot #6</a:t>
            </a:r>
            <a:endParaRPr/>
          </a:p>
        </p:txBody>
      </p:sp>
      <p:pic>
        <p:nvPicPr>
          <p:cNvPr id="85" name="Google Shape;85;p18" title="Screenshot 6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014" y="438750"/>
            <a:ext cx="8855981" cy="4704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9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Screenshot #7</a:t>
            </a:r>
            <a:endParaRPr/>
          </a:p>
        </p:txBody>
      </p:sp>
      <p:pic>
        <p:nvPicPr>
          <p:cNvPr id="91" name="Google Shape;91;p19" title="Screenshot 7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000" y="438750"/>
            <a:ext cx="8856010" cy="4704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Screenshot #8</a:t>
            </a:r>
            <a:endParaRPr/>
          </a:p>
        </p:txBody>
      </p:sp>
      <p:pic>
        <p:nvPicPr>
          <p:cNvPr id="97" name="Google Shape;97;p20" title="Screenshot 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5925" y="493925"/>
            <a:ext cx="8752147" cy="4649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1"/>
          <p:cNvSpPr txBox="1"/>
          <p:nvPr>
            <p:ph type="title"/>
          </p:nvPr>
        </p:nvSpPr>
        <p:spPr>
          <a:xfrm>
            <a:off x="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Screenshot #9</a:t>
            </a:r>
            <a:endParaRPr/>
          </a:p>
        </p:txBody>
      </p:sp>
      <p:pic>
        <p:nvPicPr>
          <p:cNvPr id="103" name="Google Shape;103;p21" title="Screenshot 9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063" y="572700"/>
            <a:ext cx="8603875" cy="4570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