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d58a2b683c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d58a2b683c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d58a2b683c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d58a2b683c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d58a2b683c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d58a2b683c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d58a2b683c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d58a2b683c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d58a2b683c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d58a2b683c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d58a2b683c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d58a2b683c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d58a2b683c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d58a2b683c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d58a2b683c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d58a2b683c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0" y="0"/>
            <a:ext cx="7462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Screenshot 1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55" name="Google Shape;55;p13" title="Screenshot 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075" y="358075"/>
            <a:ext cx="9007858" cy="4785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/>
        </p:nvSpPr>
        <p:spPr>
          <a:xfrm>
            <a:off x="0" y="0"/>
            <a:ext cx="7462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Screenshot 2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61" name="Google Shape;61;p14" title="Screenshot 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00" y="331425"/>
            <a:ext cx="9058003" cy="4812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/>
        </p:nvSpPr>
        <p:spPr>
          <a:xfrm>
            <a:off x="0" y="0"/>
            <a:ext cx="74625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Screenshot 3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67" name="Google Shape;67;p15" title="Screenshot 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300" y="327500"/>
            <a:ext cx="9065410" cy="481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/>
        </p:nvSpPr>
        <p:spPr>
          <a:xfrm>
            <a:off x="0" y="0"/>
            <a:ext cx="7462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Screenshot 4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73" name="Google Shape;73;p16" title="Screenshot 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3100" y="396200"/>
            <a:ext cx="8577806" cy="4825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/>
        </p:nvSpPr>
        <p:spPr>
          <a:xfrm>
            <a:off x="0" y="0"/>
            <a:ext cx="7462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Screenshot 5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79" name="Google Shape;79;p17" title="Screenshot 5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604225"/>
            <a:ext cx="9144000" cy="7757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/>
        </p:nvSpPr>
        <p:spPr>
          <a:xfrm>
            <a:off x="0" y="0"/>
            <a:ext cx="7462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Screenshot 6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85" name="Google Shape;85;p18" title="Screenshot 6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775" y="383250"/>
            <a:ext cx="8960462" cy="4760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9"/>
          <p:cNvSpPr txBox="1"/>
          <p:nvPr/>
        </p:nvSpPr>
        <p:spPr>
          <a:xfrm>
            <a:off x="0" y="0"/>
            <a:ext cx="7462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Screenshot 7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91" name="Google Shape;91;p19" title="Screenshot 7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775" y="383250"/>
            <a:ext cx="8960462" cy="4760251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9"/>
          <p:cNvSpPr/>
          <p:nvPr/>
        </p:nvSpPr>
        <p:spPr>
          <a:xfrm>
            <a:off x="46358" y="4659804"/>
            <a:ext cx="567600" cy="2952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/>
          <p:nvPr/>
        </p:nvSpPr>
        <p:spPr>
          <a:xfrm>
            <a:off x="0" y="0"/>
            <a:ext cx="7462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Screenshot 8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98" name="Google Shape;98;p20" title="Screenshot 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888" y="330250"/>
            <a:ext cx="9060226" cy="481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1"/>
          <p:cNvSpPr txBox="1"/>
          <p:nvPr/>
        </p:nvSpPr>
        <p:spPr>
          <a:xfrm>
            <a:off x="0" y="0"/>
            <a:ext cx="7462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Screenshot 9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04" name="Google Shape;104;p21" title="Screenshot 9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863" y="330225"/>
            <a:ext cx="9060274" cy="4813275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1"/>
          <p:cNvSpPr/>
          <p:nvPr/>
        </p:nvSpPr>
        <p:spPr>
          <a:xfrm>
            <a:off x="0" y="4637100"/>
            <a:ext cx="876600" cy="2952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