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 autoAdjust="0"/>
    <p:restoredTop sz="89935" autoAdjust="0"/>
  </p:normalViewPr>
  <p:slideViewPr>
    <p:cSldViewPr snapToGrid="0">
      <p:cViewPr varScale="1">
        <p:scale>
          <a:sx n="61" d="100"/>
          <a:sy n="61" d="100"/>
        </p:scale>
        <p:origin x="78" y="9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7B274-B8F8-9224-5DAA-78AE1E0FAA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793B1C-7AC7-C0D8-7763-381D4163A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6AFE5-A926-98F5-2B06-51BECAF3F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BEB9A-1EDC-A264-3AEC-EBC30420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E36AE-6C6E-1A25-2D8B-01C1C138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548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34D0E-875F-1B4C-1D8B-8CEF4B007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08FBA4-32F2-F06D-5561-E3791143E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29F35-14FC-539B-935E-DD0BC76CC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ECAFB-8E03-B3A6-1A9F-B1439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FEE77-A6F0-0F16-7A9A-984CD08C8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499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F212B4-DCDF-A819-0767-A08467AF65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355E1C-CC7B-C58C-0CB6-E10C49E28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C4001-4EA8-4F78-FDBC-5123EC0F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F3C5D-8176-446B-1F30-A6BBDE013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B4C2C-81E1-90E6-9154-2CAB0E154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974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20B42-AF78-C993-6D55-565D65E3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2A562-70E9-EAE2-8871-646161081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EFB82-15C5-E19D-DAC3-762C8D3B2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48201E-9BD3-AEF7-652F-B44ED4F0A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A279-4A02-EB20-BA51-FC13A061C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672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5ADC7-99CE-6944-EBBE-9C11ED45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1D4FE-D937-3A3C-73EB-001F54619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3337C-1D06-7879-4D22-21AA43B0C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B6FE9-F07C-3B4C-CB41-BF03F44F3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B55B8-C7AE-3E37-102A-036FD837C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353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6EB36-16E3-99E6-E375-886A2EDF5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A7AF6-E04C-D9B0-B569-C04D0C354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0AA22-1410-4E93-7EE2-04D7DCC4E9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B8B0C7-9034-13DA-AEC5-6A84E5F28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12DF0-D402-CD18-531D-5B9A61670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92040-9E99-D3FB-A00D-4EFE43C8F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6956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36B3E-645E-4156-0256-B3C544AC8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2B86D2-CD8B-CE15-46D8-094CBDDBE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DCE54B-7EF6-3DE5-D2EB-D59C3005F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832DB-C2E4-72D9-C17F-F7AE15F55D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2D261-6F8B-D417-754F-5BC6AB4DF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C07F52-B4A3-78A3-7271-AB115C5F9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3F17CE-18E8-7A9F-9F13-F4920F341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76A815-D00D-74BE-8C36-8243186FA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6591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25B63-6EAD-85E7-0EB1-A94403590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2AF5D8-2D3A-27C8-CE75-68326FAFC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A96699-5593-490B-79B5-577798B4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E5EDD-E5D8-58AE-8059-ED38B9653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195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AB36A7-A849-FCD9-1D1F-E1378AC6E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06C5C1-65F2-497F-1574-8217B588A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FF87D-CC4B-EBC5-49FD-C144304E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385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ED790-0D0E-353A-7E1B-6BE4D3658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B759C-BD3F-55E0-331A-AE747D9C8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1DCB-6FD8-CF48-6C45-069189F14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3B200-5883-3894-BFBC-F0DC3FBE0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BE09FE-DF77-3461-DD4B-FFF5B3B48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97927-2EB6-8043-0032-67D1AA85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7378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067CB-C986-BB3E-56B5-DA2C63C20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C5F081-2ED1-E2BB-DCF1-38AED3E7C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1FAC4-5768-50CB-0652-FA871CB39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73815-9F7A-FC61-C6D1-5C64E9A60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CED4A-19AD-9B72-E1EC-A12266CF9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231C4-D8AA-F0C4-7D22-5211B26CB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68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61CF5-0BC3-A117-4CCC-95D87A04B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06F6F8-EFED-500E-DB88-B0AF5D3C2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30A124-A0D4-A105-D7EC-2F670F64B2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32478-CA1A-4DE1-B606-836FBEA2CD90}" type="datetimeFigureOut">
              <a:rPr lang="en-CA" smtClean="0"/>
              <a:t>2026-01-13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FD63FA-A1EC-4015-495C-FC6EC266B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5FA12-1EE1-CCCF-60E6-BF3C414C01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7214E5-42CF-4360-B649-39E5759C72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16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D64179-0A34-CA08-E60F-87F9BBD70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INFO-3163-01 Levi McLean Lab1</a:t>
            </a:r>
          </a:p>
        </p:txBody>
      </p:sp>
    </p:spTree>
    <p:extLst>
      <p:ext uri="{BB962C8B-B14F-4D97-AF65-F5344CB8AC3E}">
        <p14:creationId xmlns:p14="http://schemas.microsoft.com/office/powerpoint/2010/main" val="4214557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91B0D-E44A-3A50-504F-ED27E4B6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DCC37-9F00-FF27-8A72-0912D4311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ACE16D-6400-4909-BA4A-E0C3F9C3F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" y="0"/>
            <a:ext cx="12190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87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92991-6FF2-53C6-7B43-653ABE81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471A6-9EBA-79AC-6C14-274818000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D33D5A-FBE9-667D-0F33-C4EFA8952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9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INFO-3163-01 Levi McLean Lab1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Mclean, Levi</dc:creator>
  <cp:lastModifiedBy>Mclean, Levi</cp:lastModifiedBy>
  <cp:revision>2</cp:revision>
  <dcterms:created xsi:type="dcterms:W3CDTF">2026-01-13T20:05:22Z</dcterms:created>
  <dcterms:modified xsi:type="dcterms:W3CDTF">2026-01-13T20:14:50Z</dcterms:modified>
</cp:coreProperties>
</file>