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3c6c970327c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3c6c970327c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g3c6c970327c_0_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Google Shape;64;g3c6c970327c_0_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3bda3dfa705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3bda3dfa705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title"/>
          </p:nvPr>
        </p:nvSpPr>
        <p:spPr>
          <a:xfrm>
            <a:off x="0" y="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Screenshot 1</a:t>
            </a:r>
            <a:endParaRPr/>
          </a:p>
        </p:txBody>
      </p:sp>
      <p:pic>
        <p:nvPicPr>
          <p:cNvPr id="55" name="Google Shape;55;p13" title="Screenshot 1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4000" y="438750"/>
            <a:ext cx="8856010" cy="4704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 txBox="1"/>
          <p:nvPr>
            <p:ph type="title"/>
          </p:nvPr>
        </p:nvSpPr>
        <p:spPr>
          <a:xfrm>
            <a:off x="-3" y="-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Screenshot 2</a:t>
            </a:r>
            <a:endParaRPr/>
          </a:p>
        </p:txBody>
      </p:sp>
      <p:pic>
        <p:nvPicPr>
          <p:cNvPr id="61" name="Google Shape;61;p14" title="Screenshot 2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4000" y="438751"/>
            <a:ext cx="8856010" cy="4704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5"/>
          <p:cNvSpPr txBox="1"/>
          <p:nvPr>
            <p:ph type="title"/>
          </p:nvPr>
        </p:nvSpPr>
        <p:spPr>
          <a:xfrm>
            <a:off x="0" y="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Screenshot 3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67" name="Google Shape;67;p15" title="Screenshot 3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0063" y="526450"/>
            <a:ext cx="8603866" cy="45708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6"/>
          <p:cNvSpPr txBox="1"/>
          <p:nvPr>
            <p:ph type="title"/>
          </p:nvPr>
        </p:nvSpPr>
        <p:spPr>
          <a:xfrm>
            <a:off x="0" y="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Screenshot 4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73" name="Google Shape;73;p16" title="Screenshot 4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4000" y="438750"/>
            <a:ext cx="8856010" cy="4704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